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1" r:id="rId3"/>
    <p:sldId id="257" r:id="rId4"/>
    <p:sldId id="258" r:id="rId5"/>
    <p:sldId id="265" r:id="rId6"/>
    <p:sldId id="267" r:id="rId7"/>
    <p:sldId id="268" r:id="rId8"/>
    <p:sldId id="259" r:id="rId9"/>
    <p:sldId id="264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6A432-3340-48F1-8CB2-DFDCCC0A4B0C}" type="doc">
      <dgm:prSet loTypeId="urn:microsoft.com/office/officeart/2005/8/layout/orgChart1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9C504CCF-8B88-4EFD-BA22-8DBEE70991F8}">
      <dgm:prSet phldrT="[Text]"/>
      <dgm:spPr/>
      <dgm:t>
        <a:bodyPr/>
        <a:lstStyle/>
        <a:p>
          <a:r>
            <a:rPr lang="en-IN" dirty="0" smtClean="0">
              <a:latin typeface="Times New Roman" pitchFamily="18" charset="0"/>
              <a:cs typeface="Times New Roman" pitchFamily="18" charset="0"/>
            </a:rPr>
            <a:t>SEISMIC WAVES</a:t>
          </a:r>
          <a:endParaRPr lang="en-IN" dirty="0"/>
        </a:p>
      </dgm:t>
    </dgm:pt>
    <dgm:pt modelId="{7C12679C-80B0-4F46-A6F1-C9702F0E72D9}" type="parTrans" cxnId="{887409A9-A72C-4441-B33C-AB1DCA4C7F15}">
      <dgm:prSet/>
      <dgm:spPr/>
      <dgm:t>
        <a:bodyPr/>
        <a:lstStyle/>
        <a:p>
          <a:endParaRPr lang="en-IN"/>
        </a:p>
      </dgm:t>
    </dgm:pt>
    <dgm:pt modelId="{C5B00CD0-E115-4F96-A7F3-FEBD68DB1E1B}" type="sibTrans" cxnId="{887409A9-A72C-4441-B33C-AB1DCA4C7F15}">
      <dgm:prSet/>
      <dgm:spPr/>
      <dgm:t>
        <a:bodyPr/>
        <a:lstStyle/>
        <a:p>
          <a:endParaRPr lang="en-IN"/>
        </a:p>
      </dgm:t>
    </dgm:pt>
    <dgm:pt modelId="{3EBABB39-6534-4B73-9683-78E43BFBF3AD}">
      <dgm:prSet phldrT="[Text]"/>
      <dgm:spPr/>
      <dgm:t>
        <a:bodyPr/>
        <a:lstStyle/>
        <a:p>
          <a:r>
            <a:rPr lang="en-IN" dirty="0" smtClean="0">
              <a:latin typeface="Times New Roman" pitchFamily="18" charset="0"/>
              <a:cs typeface="Times New Roman" pitchFamily="18" charset="0"/>
            </a:rPr>
            <a:t>P-Waves</a:t>
          </a:r>
          <a:endParaRPr lang="en-IN" dirty="0"/>
        </a:p>
      </dgm:t>
    </dgm:pt>
    <dgm:pt modelId="{0F0769B4-4453-494F-BB33-8F669481C6A2}" type="parTrans" cxnId="{765B3B08-3529-439C-BA2B-612304FED167}">
      <dgm:prSet/>
      <dgm:spPr/>
      <dgm:t>
        <a:bodyPr/>
        <a:lstStyle/>
        <a:p>
          <a:endParaRPr lang="en-IN"/>
        </a:p>
      </dgm:t>
    </dgm:pt>
    <dgm:pt modelId="{399D9827-C2DC-45ED-BBEA-5BC67109A795}" type="sibTrans" cxnId="{765B3B08-3529-439C-BA2B-612304FED167}">
      <dgm:prSet/>
      <dgm:spPr/>
      <dgm:t>
        <a:bodyPr/>
        <a:lstStyle/>
        <a:p>
          <a:endParaRPr lang="en-IN"/>
        </a:p>
      </dgm:t>
    </dgm:pt>
    <dgm:pt modelId="{089F26EA-4DAA-4F47-91D2-002C64CAF7CA}">
      <dgm:prSet phldrT="[Text]"/>
      <dgm:spPr/>
      <dgm:t>
        <a:bodyPr/>
        <a:lstStyle/>
        <a:p>
          <a:r>
            <a:rPr lang="en-IN" dirty="0" smtClean="0">
              <a:latin typeface="Times New Roman" pitchFamily="18" charset="0"/>
              <a:cs typeface="Times New Roman" pitchFamily="18" charset="0"/>
            </a:rPr>
            <a:t>S-Waves</a:t>
          </a:r>
          <a:endParaRPr lang="en-IN" dirty="0"/>
        </a:p>
      </dgm:t>
    </dgm:pt>
    <dgm:pt modelId="{ED6CA612-35C5-4EAA-A62C-8CDF100E9B3D}" type="parTrans" cxnId="{1DFE24D5-9F57-4B44-A8EB-7BE42F1120DB}">
      <dgm:prSet/>
      <dgm:spPr/>
      <dgm:t>
        <a:bodyPr/>
        <a:lstStyle/>
        <a:p>
          <a:endParaRPr lang="en-IN"/>
        </a:p>
      </dgm:t>
    </dgm:pt>
    <dgm:pt modelId="{F067A577-E562-451A-AFD8-2933036603A3}" type="sibTrans" cxnId="{1DFE24D5-9F57-4B44-A8EB-7BE42F1120DB}">
      <dgm:prSet/>
      <dgm:spPr/>
      <dgm:t>
        <a:bodyPr/>
        <a:lstStyle/>
        <a:p>
          <a:endParaRPr lang="en-IN"/>
        </a:p>
      </dgm:t>
    </dgm:pt>
    <dgm:pt modelId="{7F8F9BC7-A601-4B37-91C8-DC9B8D1B92EC}">
      <dgm:prSet phldrT="[Text]"/>
      <dgm:spPr/>
      <dgm:t>
        <a:bodyPr/>
        <a:lstStyle/>
        <a:p>
          <a:r>
            <a:rPr lang="en-IN" dirty="0" smtClean="0">
              <a:latin typeface="Times New Roman" pitchFamily="18" charset="0"/>
              <a:cs typeface="Times New Roman" pitchFamily="18" charset="0"/>
            </a:rPr>
            <a:t>Surface Waves</a:t>
          </a:r>
          <a:endParaRPr lang="en-IN" dirty="0"/>
        </a:p>
      </dgm:t>
    </dgm:pt>
    <dgm:pt modelId="{A123E3AA-AAC1-4226-961F-8E44029CAF11}" type="parTrans" cxnId="{32042AEE-58D2-4DC1-910A-BFF38AE4D42A}">
      <dgm:prSet/>
      <dgm:spPr/>
      <dgm:t>
        <a:bodyPr/>
        <a:lstStyle/>
        <a:p>
          <a:endParaRPr lang="en-IN"/>
        </a:p>
      </dgm:t>
    </dgm:pt>
    <dgm:pt modelId="{B4FBF3F0-43A9-4EA5-B4F4-ABB45829B836}" type="sibTrans" cxnId="{32042AEE-58D2-4DC1-910A-BFF38AE4D42A}">
      <dgm:prSet/>
      <dgm:spPr/>
      <dgm:t>
        <a:bodyPr/>
        <a:lstStyle/>
        <a:p>
          <a:endParaRPr lang="en-IN"/>
        </a:p>
      </dgm:t>
    </dgm:pt>
    <dgm:pt modelId="{8762E77E-33E9-4C45-A275-36571D04D8AE}" type="pres">
      <dgm:prSet presAssocID="{7BE6A432-3340-48F1-8CB2-DFDCCC0A4B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DFD5E4-FC08-4CAB-99ED-D0C34D5FEBA6}" type="pres">
      <dgm:prSet presAssocID="{9C504CCF-8B88-4EFD-BA22-8DBEE70991F8}" presName="hierRoot1" presStyleCnt="0">
        <dgm:presLayoutVars>
          <dgm:hierBranch val="init"/>
        </dgm:presLayoutVars>
      </dgm:prSet>
      <dgm:spPr/>
    </dgm:pt>
    <dgm:pt modelId="{BF044BB4-A0F4-4EAA-8A98-5CD67BE4B1FC}" type="pres">
      <dgm:prSet presAssocID="{9C504CCF-8B88-4EFD-BA22-8DBEE70991F8}" presName="rootComposite1" presStyleCnt="0"/>
      <dgm:spPr/>
    </dgm:pt>
    <dgm:pt modelId="{6D5C7750-CAEE-432E-ABA5-EA05BCD7A18E}" type="pres">
      <dgm:prSet presAssocID="{9C504CCF-8B88-4EFD-BA22-8DBEE70991F8}" presName="rootText1" presStyleLbl="node0" presStyleIdx="0" presStyleCnt="1" custLinFactNeighborX="188" custLinFactNeighborY="-5353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7C06135-83A2-4625-8F2C-5489302F3A80}" type="pres">
      <dgm:prSet presAssocID="{9C504CCF-8B88-4EFD-BA22-8DBEE70991F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54143E9-3164-4AA8-A08F-A133825855C1}" type="pres">
      <dgm:prSet presAssocID="{9C504CCF-8B88-4EFD-BA22-8DBEE70991F8}" presName="hierChild2" presStyleCnt="0"/>
      <dgm:spPr/>
    </dgm:pt>
    <dgm:pt modelId="{6E9E3239-07EF-492B-A8DB-EDF816C379D6}" type="pres">
      <dgm:prSet presAssocID="{0F0769B4-4453-494F-BB33-8F669481C6A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A27F1AD-3036-43EF-AF59-998355FAB99B}" type="pres">
      <dgm:prSet presAssocID="{3EBABB39-6534-4B73-9683-78E43BFBF3AD}" presName="hierRoot2" presStyleCnt="0">
        <dgm:presLayoutVars>
          <dgm:hierBranch val="init"/>
        </dgm:presLayoutVars>
      </dgm:prSet>
      <dgm:spPr/>
    </dgm:pt>
    <dgm:pt modelId="{6E690E41-F9AC-4409-9D2F-EC3D4D524A6E}" type="pres">
      <dgm:prSet presAssocID="{3EBABB39-6534-4B73-9683-78E43BFBF3AD}" presName="rootComposite" presStyleCnt="0"/>
      <dgm:spPr/>
    </dgm:pt>
    <dgm:pt modelId="{7478A68B-7A78-4344-87DB-5AD333FE38DE}" type="pres">
      <dgm:prSet presAssocID="{3EBABB39-6534-4B73-9683-78E43BFBF3A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EB5CF64-F40A-40CB-96DA-6172C1344FBC}" type="pres">
      <dgm:prSet presAssocID="{3EBABB39-6534-4B73-9683-78E43BFBF3AD}" presName="rootConnector" presStyleLbl="node2" presStyleIdx="0" presStyleCnt="3"/>
      <dgm:spPr/>
      <dgm:t>
        <a:bodyPr/>
        <a:lstStyle/>
        <a:p>
          <a:endParaRPr lang="en-US"/>
        </a:p>
      </dgm:t>
    </dgm:pt>
    <dgm:pt modelId="{F116C38D-AD7B-464D-A521-A6F1DB9EB8DB}" type="pres">
      <dgm:prSet presAssocID="{3EBABB39-6534-4B73-9683-78E43BFBF3AD}" presName="hierChild4" presStyleCnt="0"/>
      <dgm:spPr/>
    </dgm:pt>
    <dgm:pt modelId="{2ECD7240-55CF-4A84-BFA6-A037492B8976}" type="pres">
      <dgm:prSet presAssocID="{3EBABB39-6534-4B73-9683-78E43BFBF3AD}" presName="hierChild5" presStyleCnt="0"/>
      <dgm:spPr/>
    </dgm:pt>
    <dgm:pt modelId="{D8A41580-DD81-479E-9AF5-4AAC54657738}" type="pres">
      <dgm:prSet presAssocID="{ED6CA612-35C5-4EAA-A62C-8CDF100E9B3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E600FE4-4E30-4B37-A15A-165FC8D93E44}" type="pres">
      <dgm:prSet presAssocID="{089F26EA-4DAA-4F47-91D2-002C64CAF7CA}" presName="hierRoot2" presStyleCnt="0">
        <dgm:presLayoutVars>
          <dgm:hierBranch val="init"/>
        </dgm:presLayoutVars>
      </dgm:prSet>
      <dgm:spPr/>
    </dgm:pt>
    <dgm:pt modelId="{C0CDDC15-DBFF-41EE-A724-25471A672750}" type="pres">
      <dgm:prSet presAssocID="{089F26EA-4DAA-4F47-91D2-002C64CAF7CA}" presName="rootComposite" presStyleCnt="0"/>
      <dgm:spPr/>
    </dgm:pt>
    <dgm:pt modelId="{89146D4A-1EB8-481E-AA65-08D21D456462}" type="pres">
      <dgm:prSet presAssocID="{089F26EA-4DAA-4F47-91D2-002C64CAF7C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F0EF893-BFDE-4DF5-BFA3-F9BC318325D3}" type="pres">
      <dgm:prSet presAssocID="{089F26EA-4DAA-4F47-91D2-002C64CAF7CA}" presName="rootConnector" presStyleLbl="node2" presStyleIdx="1" presStyleCnt="3"/>
      <dgm:spPr/>
      <dgm:t>
        <a:bodyPr/>
        <a:lstStyle/>
        <a:p>
          <a:endParaRPr lang="en-US"/>
        </a:p>
      </dgm:t>
    </dgm:pt>
    <dgm:pt modelId="{45D6D3B7-BDFD-4525-83EF-433662B719CF}" type="pres">
      <dgm:prSet presAssocID="{089F26EA-4DAA-4F47-91D2-002C64CAF7CA}" presName="hierChild4" presStyleCnt="0"/>
      <dgm:spPr/>
    </dgm:pt>
    <dgm:pt modelId="{2697773C-B8AD-463C-9057-0EB6F6B66CE4}" type="pres">
      <dgm:prSet presAssocID="{089F26EA-4DAA-4F47-91D2-002C64CAF7CA}" presName="hierChild5" presStyleCnt="0"/>
      <dgm:spPr/>
    </dgm:pt>
    <dgm:pt modelId="{2D9A9EC9-3D4F-410B-97D9-7D50035E30D0}" type="pres">
      <dgm:prSet presAssocID="{A123E3AA-AAC1-4226-961F-8E44029CAF11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517DECD-63C1-49D8-B8AB-71249281DDFB}" type="pres">
      <dgm:prSet presAssocID="{7F8F9BC7-A601-4B37-91C8-DC9B8D1B92EC}" presName="hierRoot2" presStyleCnt="0">
        <dgm:presLayoutVars>
          <dgm:hierBranch val="init"/>
        </dgm:presLayoutVars>
      </dgm:prSet>
      <dgm:spPr/>
    </dgm:pt>
    <dgm:pt modelId="{AE255D1A-696C-4DF6-8178-B65C0D4147F6}" type="pres">
      <dgm:prSet presAssocID="{7F8F9BC7-A601-4B37-91C8-DC9B8D1B92EC}" presName="rootComposite" presStyleCnt="0"/>
      <dgm:spPr/>
    </dgm:pt>
    <dgm:pt modelId="{5A58C982-B6EB-48E4-8BD1-54F65F59FF5F}" type="pres">
      <dgm:prSet presAssocID="{7F8F9BC7-A601-4B37-91C8-DC9B8D1B92E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4B3F092-AF9F-4361-B407-4117EFD4D73E}" type="pres">
      <dgm:prSet presAssocID="{7F8F9BC7-A601-4B37-91C8-DC9B8D1B92EC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5477B3-AB4B-4039-B2CD-54895C083F98}" type="pres">
      <dgm:prSet presAssocID="{7F8F9BC7-A601-4B37-91C8-DC9B8D1B92EC}" presName="hierChild4" presStyleCnt="0"/>
      <dgm:spPr/>
    </dgm:pt>
    <dgm:pt modelId="{974BEB8A-1059-4D21-9816-2CBF6401BCDE}" type="pres">
      <dgm:prSet presAssocID="{7F8F9BC7-A601-4B37-91C8-DC9B8D1B92EC}" presName="hierChild5" presStyleCnt="0"/>
      <dgm:spPr/>
    </dgm:pt>
    <dgm:pt modelId="{B195CA7C-ED34-4699-BF21-A8B910F7D1D8}" type="pres">
      <dgm:prSet presAssocID="{9C504CCF-8B88-4EFD-BA22-8DBEE70991F8}" presName="hierChild3" presStyleCnt="0"/>
      <dgm:spPr/>
    </dgm:pt>
  </dgm:ptLst>
  <dgm:cxnLst>
    <dgm:cxn modelId="{5023449F-0720-4D9D-81DA-3619D2449084}" type="presOf" srcId="{ED6CA612-35C5-4EAA-A62C-8CDF100E9B3D}" destId="{D8A41580-DD81-479E-9AF5-4AAC54657738}" srcOrd="0" destOrd="0" presId="urn:microsoft.com/office/officeart/2005/8/layout/orgChart1"/>
    <dgm:cxn modelId="{5385B439-2CE2-4D7C-96BE-B9E786D8D3E1}" type="presOf" srcId="{3EBABB39-6534-4B73-9683-78E43BFBF3AD}" destId="{7478A68B-7A78-4344-87DB-5AD333FE38DE}" srcOrd="0" destOrd="0" presId="urn:microsoft.com/office/officeart/2005/8/layout/orgChart1"/>
    <dgm:cxn modelId="{B6200A19-D8F9-4ED2-A669-EECDA0EDCB73}" type="presOf" srcId="{9C504CCF-8B88-4EFD-BA22-8DBEE70991F8}" destId="{E7C06135-83A2-4625-8F2C-5489302F3A80}" srcOrd="1" destOrd="0" presId="urn:microsoft.com/office/officeart/2005/8/layout/orgChart1"/>
    <dgm:cxn modelId="{32042AEE-58D2-4DC1-910A-BFF38AE4D42A}" srcId="{9C504CCF-8B88-4EFD-BA22-8DBEE70991F8}" destId="{7F8F9BC7-A601-4B37-91C8-DC9B8D1B92EC}" srcOrd="2" destOrd="0" parTransId="{A123E3AA-AAC1-4226-961F-8E44029CAF11}" sibTransId="{B4FBF3F0-43A9-4EA5-B4F4-ABB45829B836}"/>
    <dgm:cxn modelId="{887409A9-A72C-4441-B33C-AB1DCA4C7F15}" srcId="{7BE6A432-3340-48F1-8CB2-DFDCCC0A4B0C}" destId="{9C504CCF-8B88-4EFD-BA22-8DBEE70991F8}" srcOrd="0" destOrd="0" parTransId="{7C12679C-80B0-4F46-A6F1-C9702F0E72D9}" sibTransId="{C5B00CD0-E115-4F96-A7F3-FEBD68DB1E1B}"/>
    <dgm:cxn modelId="{A34814FF-B7FB-4499-936E-48B836F84FC7}" type="presOf" srcId="{A123E3AA-AAC1-4226-961F-8E44029CAF11}" destId="{2D9A9EC9-3D4F-410B-97D9-7D50035E30D0}" srcOrd="0" destOrd="0" presId="urn:microsoft.com/office/officeart/2005/8/layout/orgChart1"/>
    <dgm:cxn modelId="{47CAAE91-6B26-4B39-B7A8-0F7B44DEF655}" type="presOf" srcId="{3EBABB39-6534-4B73-9683-78E43BFBF3AD}" destId="{CEB5CF64-F40A-40CB-96DA-6172C1344FBC}" srcOrd="1" destOrd="0" presId="urn:microsoft.com/office/officeart/2005/8/layout/orgChart1"/>
    <dgm:cxn modelId="{77EF102E-7647-4E3A-84CA-82FFF857DB9D}" type="presOf" srcId="{089F26EA-4DAA-4F47-91D2-002C64CAF7CA}" destId="{89146D4A-1EB8-481E-AA65-08D21D456462}" srcOrd="0" destOrd="0" presId="urn:microsoft.com/office/officeart/2005/8/layout/orgChart1"/>
    <dgm:cxn modelId="{12EDA8B4-8F80-4C83-8094-7A5285E69028}" type="presOf" srcId="{9C504CCF-8B88-4EFD-BA22-8DBEE70991F8}" destId="{6D5C7750-CAEE-432E-ABA5-EA05BCD7A18E}" srcOrd="0" destOrd="0" presId="urn:microsoft.com/office/officeart/2005/8/layout/orgChart1"/>
    <dgm:cxn modelId="{765B3B08-3529-439C-BA2B-612304FED167}" srcId="{9C504CCF-8B88-4EFD-BA22-8DBEE70991F8}" destId="{3EBABB39-6534-4B73-9683-78E43BFBF3AD}" srcOrd="0" destOrd="0" parTransId="{0F0769B4-4453-494F-BB33-8F669481C6A2}" sibTransId="{399D9827-C2DC-45ED-BBEA-5BC67109A795}"/>
    <dgm:cxn modelId="{D33C951A-9BD5-4B0B-B77B-7215EBB73E49}" type="presOf" srcId="{7BE6A432-3340-48F1-8CB2-DFDCCC0A4B0C}" destId="{8762E77E-33E9-4C45-A275-36571D04D8AE}" srcOrd="0" destOrd="0" presId="urn:microsoft.com/office/officeart/2005/8/layout/orgChart1"/>
    <dgm:cxn modelId="{E87E9AB2-D243-45E7-8314-90DD4B29F5AC}" type="presOf" srcId="{0F0769B4-4453-494F-BB33-8F669481C6A2}" destId="{6E9E3239-07EF-492B-A8DB-EDF816C379D6}" srcOrd="0" destOrd="0" presId="urn:microsoft.com/office/officeart/2005/8/layout/orgChart1"/>
    <dgm:cxn modelId="{1DFE24D5-9F57-4B44-A8EB-7BE42F1120DB}" srcId="{9C504CCF-8B88-4EFD-BA22-8DBEE70991F8}" destId="{089F26EA-4DAA-4F47-91D2-002C64CAF7CA}" srcOrd="1" destOrd="0" parTransId="{ED6CA612-35C5-4EAA-A62C-8CDF100E9B3D}" sibTransId="{F067A577-E562-451A-AFD8-2933036603A3}"/>
    <dgm:cxn modelId="{A706019F-CC67-4F69-9F92-A44864F178AD}" type="presOf" srcId="{089F26EA-4DAA-4F47-91D2-002C64CAF7CA}" destId="{CF0EF893-BFDE-4DF5-BFA3-F9BC318325D3}" srcOrd="1" destOrd="0" presId="urn:microsoft.com/office/officeart/2005/8/layout/orgChart1"/>
    <dgm:cxn modelId="{29327871-CBD1-4176-B080-0D17820FA274}" type="presOf" srcId="{7F8F9BC7-A601-4B37-91C8-DC9B8D1B92EC}" destId="{5A58C982-B6EB-48E4-8BD1-54F65F59FF5F}" srcOrd="0" destOrd="0" presId="urn:microsoft.com/office/officeart/2005/8/layout/orgChart1"/>
    <dgm:cxn modelId="{BD9B6C74-4E8B-48BD-936C-BEDF03D05230}" type="presOf" srcId="{7F8F9BC7-A601-4B37-91C8-DC9B8D1B92EC}" destId="{E4B3F092-AF9F-4361-B407-4117EFD4D73E}" srcOrd="1" destOrd="0" presId="urn:microsoft.com/office/officeart/2005/8/layout/orgChart1"/>
    <dgm:cxn modelId="{34C62158-63BA-4619-BE26-45B12DAB804F}" type="presParOf" srcId="{8762E77E-33E9-4C45-A275-36571D04D8AE}" destId="{01DFD5E4-FC08-4CAB-99ED-D0C34D5FEBA6}" srcOrd="0" destOrd="0" presId="urn:microsoft.com/office/officeart/2005/8/layout/orgChart1"/>
    <dgm:cxn modelId="{0B5EE95F-7D04-4F53-BEE1-63E109FC756A}" type="presParOf" srcId="{01DFD5E4-FC08-4CAB-99ED-D0C34D5FEBA6}" destId="{BF044BB4-A0F4-4EAA-8A98-5CD67BE4B1FC}" srcOrd="0" destOrd="0" presId="urn:microsoft.com/office/officeart/2005/8/layout/orgChart1"/>
    <dgm:cxn modelId="{00D4C154-A6CB-4F53-B26F-4AC0D03FEC88}" type="presParOf" srcId="{BF044BB4-A0F4-4EAA-8A98-5CD67BE4B1FC}" destId="{6D5C7750-CAEE-432E-ABA5-EA05BCD7A18E}" srcOrd="0" destOrd="0" presId="urn:microsoft.com/office/officeart/2005/8/layout/orgChart1"/>
    <dgm:cxn modelId="{CAB5D8A6-CEEE-4FA1-B1AA-54D1C8568D16}" type="presParOf" srcId="{BF044BB4-A0F4-4EAA-8A98-5CD67BE4B1FC}" destId="{E7C06135-83A2-4625-8F2C-5489302F3A80}" srcOrd="1" destOrd="0" presId="urn:microsoft.com/office/officeart/2005/8/layout/orgChart1"/>
    <dgm:cxn modelId="{73C14BD7-D690-4E20-B547-248A5D3F26C1}" type="presParOf" srcId="{01DFD5E4-FC08-4CAB-99ED-D0C34D5FEBA6}" destId="{454143E9-3164-4AA8-A08F-A133825855C1}" srcOrd="1" destOrd="0" presId="urn:microsoft.com/office/officeart/2005/8/layout/orgChart1"/>
    <dgm:cxn modelId="{EA7973BA-0584-43CE-A242-221399EB212D}" type="presParOf" srcId="{454143E9-3164-4AA8-A08F-A133825855C1}" destId="{6E9E3239-07EF-492B-A8DB-EDF816C379D6}" srcOrd="0" destOrd="0" presId="urn:microsoft.com/office/officeart/2005/8/layout/orgChart1"/>
    <dgm:cxn modelId="{606D25ED-3531-4CF0-9900-A303B007C4E5}" type="presParOf" srcId="{454143E9-3164-4AA8-A08F-A133825855C1}" destId="{DA27F1AD-3036-43EF-AF59-998355FAB99B}" srcOrd="1" destOrd="0" presId="urn:microsoft.com/office/officeart/2005/8/layout/orgChart1"/>
    <dgm:cxn modelId="{A9357E08-6D67-44E6-AC38-7157BC922CE5}" type="presParOf" srcId="{DA27F1AD-3036-43EF-AF59-998355FAB99B}" destId="{6E690E41-F9AC-4409-9D2F-EC3D4D524A6E}" srcOrd="0" destOrd="0" presId="urn:microsoft.com/office/officeart/2005/8/layout/orgChart1"/>
    <dgm:cxn modelId="{C17AC158-02B5-40E7-ACC6-3BAFABD2BC5A}" type="presParOf" srcId="{6E690E41-F9AC-4409-9D2F-EC3D4D524A6E}" destId="{7478A68B-7A78-4344-87DB-5AD333FE38DE}" srcOrd="0" destOrd="0" presId="urn:microsoft.com/office/officeart/2005/8/layout/orgChart1"/>
    <dgm:cxn modelId="{CEDE1DFF-B554-4EFA-90C6-72E634F3BCA5}" type="presParOf" srcId="{6E690E41-F9AC-4409-9D2F-EC3D4D524A6E}" destId="{CEB5CF64-F40A-40CB-96DA-6172C1344FBC}" srcOrd="1" destOrd="0" presId="urn:microsoft.com/office/officeart/2005/8/layout/orgChart1"/>
    <dgm:cxn modelId="{BF54D32D-35DE-475F-8CCC-1CF9842FC1A4}" type="presParOf" srcId="{DA27F1AD-3036-43EF-AF59-998355FAB99B}" destId="{F116C38D-AD7B-464D-A521-A6F1DB9EB8DB}" srcOrd="1" destOrd="0" presId="urn:microsoft.com/office/officeart/2005/8/layout/orgChart1"/>
    <dgm:cxn modelId="{9657B5CD-8495-4412-AC36-7F49FE96D1BD}" type="presParOf" srcId="{DA27F1AD-3036-43EF-AF59-998355FAB99B}" destId="{2ECD7240-55CF-4A84-BFA6-A037492B8976}" srcOrd="2" destOrd="0" presId="urn:microsoft.com/office/officeart/2005/8/layout/orgChart1"/>
    <dgm:cxn modelId="{409C1478-ABEF-4E7B-B9E4-0A9F0E9DC5BC}" type="presParOf" srcId="{454143E9-3164-4AA8-A08F-A133825855C1}" destId="{D8A41580-DD81-479E-9AF5-4AAC54657738}" srcOrd="2" destOrd="0" presId="urn:microsoft.com/office/officeart/2005/8/layout/orgChart1"/>
    <dgm:cxn modelId="{4311D1BA-0F4A-4FD6-ACEF-52C608C941BE}" type="presParOf" srcId="{454143E9-3164-4AA8-A08F-A133825855C1}" destId="{2E600FE4-4E30-4B37-A15A-165FC8D93E44}" srcOrd="3" destOrd="0" presId="urn:microsoft.com/office/officeart/2005/8/layout/orgChart1"/>
    <dgm:cxn modelId="{34454E35-09D5-40A0-AF10-CF60567D45B1}" type="presParOf" srcId="{2E600FE4-4E30-4B37-A15A-165FC8D93E44}" destId="{C0CDDC15-DBFF-41EE-A724-25471A672750}" srcOrd="0" destOrd="0" presId="urn:microsoft.com/office/officeart/2005/8/layout/orgChart1"/>
    <dgm:cxn modelId="{D3CABEAE-3AC2-4B88-B11E-3024CEDDF74E}" type="presParOf" srcId="{C0CDDC15-DBFF-41EE-A724-25471A672750}" destId="{89146D4A-1EB8-481E-AA65-08D21D456462}" srcOrd="0" destOrd="0" presId="urn:microsoft.com/office/officeart/2005/8/layout/orgChart1"/>
    <dgm:cxn modelId="{CE0E2EDE-D5B0-4445-8E79-B79E5C16EA48}" type="presParOf" srcId="{C0CDDC15-DBFF-41EE-A724-25471A672750}" destId="{CF0EF893-BFDE-4DF5-BFA3-F9BC318325D3}" srcOrd="1" destOrd="0" presId="urn:microsoft.com/office/officeart/2005/8/layout/orgChart1"/>
    <dgm:cxn modelId="{51A30C0A-00BD-4B86-B187-473EC1517936}" type="presParOf" srcId="{2E600FE4-4E30-4B37-A15A-165FC8D93E44}" destId="{45D6D3B7-BDFD-4525-83EF-433662B719CF}" srcOrd="1" destOrd="0" presId="urn:microsoft.com/office/officeart/2005/8/layout/orgChart1"/>
    <dgm:cxn modelId="{47D71FB5-FD8A-4958-9FF4-A790CDFEF127}" type="presParOf" srcId="{2E600FE4-4E30-4B37-A15A-165FC8D93E44}" destId="{2697773C-B8AD-463C-9057-0EB6F6B66CE4}" srcOrd="2" destOrd="0" presId="urn:microsoft.com/office/officeart/2005/8/layout/orgChart1"/>
    <dgm:cxn modelId="{036C43E1-D365-4E14-A5A7-1DDD1BC3CE6F}" type="presParOf" srcId="{454143E9-3164-4AA8-A08F-A133825855C1}" destId="{2D9A9EC9-3D4F-410B-97D9-7D50035E30D0}" srcOrd="4" destOrd="0" presId="urn:microsoft.com/office/officeart/2005/8/layout/orgChart1"/>
    <dgm:cxn modelId="{9E27AB6B-2FC3-41EB-94F8-B14E31EF33DD}" type="presParOf" srcId="{454143E9-3164-4AA8-A08F-A133825855C1}" destId="{6517DECD-63C1-49D8-B8AB-71249281DDFB}" srcOrd="5" destOrd="0" presId="urn:microsoft.com/office/officeart/2005/8/layout/orgChart1"/>
    <dgm:cxn modelId="{D9549047-D85E-45CA-B310-3FACDCB52628}" type="presParOf" srcId="{6517DECD-63C1-49D8-B8AB-71249281DDFB}" destId="{AE255D1A-696C-4DF6-8178-B65C0D4147F6}" srcOrd="0" destOrd="0" presId="urn:microsoft.com/office/officeart/2005/8/layout/orgChart1"/>
    <dgm:cxn modelId="{F4550A37-9909-44B2-8A2B-62CD2B197AD8}" type="presParOf" srcId="{AE255D1A-696C-4DF6-8178-B65C0D4147F6}" destId="{5A58C982-B6EB-48E4-8BD1-54F65F59FF5F}" srcOrd="0" destOrd="0" presId="urn:microsoft.com/office/officeart/2005/8/layout/orgChart1"/>
    <dgm:cxn modelId="{F6D66E37-65C0-4E24-AEEE-9AD8D87DBADF}" type="presParOf" srcId="{AE255D1A-696C-4DF6-8178-B65C0D4147F6}" destId="{E4B3F092-AF9F-4361-B407-4117EFD4D73E}" srcOrd="1" destOrd="0" presId="urn:microsoft.com/office/officeart/2005/8/layout/orgChart1"/>
    <dgm:cxn modelId="{DE160B42-42B7-4DA7-ADFE-0ED33943180B}" type="presParOf" srcId="{6517DECD-63C1-49D8-B8AB-71249281DDFB}" destId="{CF5477B3-AB4B-4039-B2CD-54895C083F98}" srcOrd="1" destOrd="0" presId="urn:microsoft.com/office/officeart/2005/8/layout/orgChart1"/>
    <dgm:cxn modelId="{A3A4545A-C38E-44B2-9F83-E5B1CFE9C184}" type="presParOf" srcId="{6517DECD-63C1-49D8-B8AB-71249281DDFB}" destId="{974BEB8A-1059-4D21-9816-2CBF6401BCDE}" srcOrd="2" destOrd="0" presId="urn:microsoft.com/office/officeart/2005/8/layout/orgChart1"/>
    <dgm:cxn modelId="{BBDCB827-EBD2-4F88-B67A-2EBEB5C69140}" type="presParOf" srcId="{01DFD5E4-FC08-4CAB-99ED-D0C34D5FEBA6}" destId="{B195CA7C-ED34-4699-BF21-A8B910F7D1D8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49C89-68C6-41E2-A191-3FCE28FAD79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8B2A325-D916-44F5-BF8F-465D88F2FFE0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 Structure  of Earth’s Interior is Fundamentally Divided into Three Layers</a:t>
          </a:r>
          <a:endParaRPr lang="en-IN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282D45-4A01-4FD6-9882-EE73E6AC655D}" type="parTrans" cxnId="{8E2F0973-C9FD-416A-9B8A-08942706FD75}">
      <dgm:prSet/>
      <dgm:spPr/>
      <dgm:t>
        <a:bodyPr/>
        <a:lstStyle/>
        <a:p>
          <a:endParaRPr lang="en-IN">
            <a:latin typeface="Times New Roman" pitchFamily="18" charset="0"/>
            <a:cs typeface="Times New Roman" pitchFamily="18" charset="0"/>
          </a:endParaRPr>
        </a:p>
      </dgm:t>
    </dgm:pt>
    <dgm:pt modelId="{6D39DDAA-A64E-4102-9863-D4B7FA18B8D3}" type="sibTrans" cxnId="{8E2F0973-C9FD-416A-9B8A-08942706FD75}">
      <dgm:prSet/>
      <dgm:spPr/>
      <dgm:t>
        <a:bodyPr/>
        <a:lstStyle/>
        <a:p>
          <a:endParaRPr lang="en-IN">
            <a:latin typeface="Times New Roman" pitchFamily="18" charset="0"/>
            <a:cs typeface="Times New Roman" pitchFamily="18" charset="0"/>
          </a:endParaRPr>
        </a:p>
      </dgm:t>
    </dgm:pt>
    <dgm:pt modelId="{866C1C53-8E0D-4868-A24C-6DD46B511C3D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>
              <a:latin typeface="Times New Roman" pitchFamily="18" charset="0"/>
              <a:cs typeface="Times New Roman" pitchFamily="18" charset="0"/>
            </a:rPr>
            <a:t>Crust</a:t>
          </a:r>
          <a:endParaRPr lang="en-IN" dirty="0">
            <a:latin typeface="Times New Roman" pitchFamily="18" charset="0"/>
            <a:cs typeface="Times New Roman" pitchFamily="18" charset="0"/>
          </a:endParaRPr>
        </a:p>
      </dgm:t>
    </dgm:pt>
    <dgm:pt modelId="{E69DDB36-D1F3-433A-B7B2-AC4B61890119}" type="parTrans" cxnId="{3C99726A-1090-40B7-BAC4-D5888ED08076}">
      <dgm:prSet/>
      <dgm:spPr/>
      <dgm:t>
        <a:bodyPr/>
        <a:lstStyle/>
        <a:p>
          <a:endParaRPr lang="en-IN">
            <a:latin typeface="Times New Roman" pitchFamily="18" charset="0"/>
            <a:cs typeface="Times New Roman" pitchFamily="18" charset="0"/>
          </a:endParaRPr>
        </a:p>
      </dgm:t>
    </dgm:pt>
    <dgm:pt modelId="{93096759-0D15-477A-AA5B-AEF08854B8BD}" type="sibTrans" cxnId="{3C99726A-1090-40B7-BAC4-D5888ED08076}">
      <dgm:prSet/>
      <dgm:spPr/>
      <dgm:t>
        <a:bodyPr/>
        <a:lstStyle/>
        <a:p>
          <a:endParaRPr lang="en-IN">
            <a:latin typeface="Times New Roman" pitchFamily="18" charset="0"/>
            <a:cs typeface="Times New Roman" pitchFamily="18" charset="0"/>
          </a:endParaRPr>
        </a:p>
      </dgm:t>
    </dgm:pt>
    <dgm:pt modelId="{F66777FB-641B-4B7A-A923-6960BB7930D3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>
              <a:latin typeface="Times New Roman" pitchFamily="18" charset="0"/>
              <a:cs typeface="Times New Roman" pitchFamily="18" charset="0"/>
            </a:rPr>
            <a:t>Mantle </a:t>
          </a:r>
          <a:endParaRPr lang="en-IN" dirty="0">
            <a:latin typeface="Times New Roman" pitchFamily="18" charset="0"/>
            <a:cs typeface="Times New Roman" pitchFamily="18" charset="0"/>
          </a:endParaRPr>
        </a:p>
      </dgm:t>
    </dgm:pt>
    <dgm:pt modelId="{D1510A6B-CECB-409F-805F-2F6A8F183CC2}" type="parTrans" cxnId="{EEC1C552-363A-4F65-91A3-32AE94897425}">
      <dgm:prSet/>
      <dgm:spPr/>
      <dgm:t>
        <a:bodyPr/>
        <a:lstStyle/>
        <a:p>
          <a:endParaRPr lang="en-IN">
            <a:latin typeface="Times New Roman" pitchFamily="18" charset="0"/>
            <a:cs typeface="Times New Roman" pitchFamily="18" charset="0"/>
          </a:endParaRPr>
        </a:p>
      </dgm:t>
    </dgm:pt>
    <dgm:pt modelId="{7608AB90-E283-4D2A-B9FD-011440CF4C86}" type="sibTrans" cxnId="{EEC1C552-363A-4F65-91A3-32AE94897425}">
      <dgm:prSet/>
      <dgm:spPr/>
      <dgm:t>
        <a:bodyPr/>
        <a:lstStyle/>
        <a:p>
          <a:endParaRPr lang="en-IN">
            <a:latin typeface="Times New Roman" pitchFamily="18" charset="0"/>
            <a:cs typeface="Times New Roman" pitchFamily="18" charset="0"/>
          </a:endParaRPr>
        </a:p>
      </dgm:t>
    </dgm:pt>
    <dgm:pt modelId="{AC32B232-4B84-4585-BEBE-99DB719B5AE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>
              <a:latin typeface="Times New Roman" pitchFamily="18" charset="0"/>
              <a:cs typeface="Times New Roman" pitchFamily="18" charset="0"/>
            </a:rPr>
            <a:t>Core</a:t>
          </a:r>
          <a:endParaRPr lang="en-IN" dirty="0">
            <a:latin typeface="Times New Roman" pitchFamily="18" charset="0"/>
            <a:cs typeface="Times New Roman" pitchFamily="18" charset="0"/>
          </a:endParaRPr>
        </a:p>
      </dgm:t>
    </dgm:pt>
    <dgm:pt modelId="{EF037CAB-A407-4D63-98E5-429EB052A129}" type="parTrans" cxnId="{AC457213-5D05-43F9-A646-9DE6A2C5A511}">
      <dgm:prSet/>
      <dgm:spPr/>
      <dgm:t>
        <a:bodyPr/>
        <a:lstStyle/>
        <a:p>
          <a:endParaRPr lang="en-IN">
            <a:latin typeface="Times New Roman" pitchFamily="18" charset="0"/>
            <a:cs typeface="Times New Roman" pitchFamily="18" charset="0"/>
          </a:endParaRPr>
        </a:p>
      </dgm:t>
    </dgm:pt>
    <dgm:pt modelId="{8DDDBA9F-2077-41C2-BE38-5430FB9D727C}" type="sibTrans" cxnId="{AC457213-5D05-43F9-A646-9DE6A2C5A511}">
      <dgm:prSet/>
      <dgm:spPr/>
      <dgm:t>
        <a:bodyPr/>
        <a:lstStyle/>
        <a:p>
          <a:endParaRPr lang="en-IN">
            <a:latin typeface="Times New Roman" pitchFamily="18" charset="0"/>
            <a:cs typeface="Times New Roman" pitchFamily="18" charset="0"/>
          </a:endParaRPr>
        </a:p>
      </dgm:t>
    </dgm:pt>
    <dgm:pt modelId="{D52D7A84-46C2-4EF9-8DE7-AB3D2AF8A38F}" type="pres">
      <dgm:prSet presAssocID="{09A49C89-68C6-41E2-A191-3FCE28FAD7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31B139F-F188-4875-8379-727AD8950784}" type="pres">
      <dgm:prSet presAssocID="{08B2A325-D916-44F5-BF8F-465D88F2FFE0}" presName="root1" presStyleCnt="0"/>
      <dgm:spPr/>
    </dgm:pt>
    <dgm:pt modelId="{6FCFA404-1D84-48C3-87AF-C298F8B90D33}" type="pres">
      <dgm:prSet presAssocID="{08B2A325-D916-44F5-BF8F-465D88F2FFE0}" presName="LevelOneTextNode" presStyleLbl="node0" presStyleIdx="0" presStyleCnt="1" custScaleX="14386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0FD0360-E95C-44B1-A14C-ABBD0F02EAE7}" type="pres">
      <dgm:prSet presAssocID="{08B2A325-D916-44F5-BF8F-465D88F2FFE0}" presName="level2hierChild" presStyleCnt="0"/>
      <dgm:spPr/>
    </dgm:pt>
    <dgm:pt modelId="{0F227537-5877-4275-8C44-2AA943DB70AF}" type="pres">
      <dgm:prSet presAssocID="{E69DDB36-D1F3-433A-B7B2-AC4B61890119}" presName="conn2-1" presStyleLbl="parChTrans1D2" presStyleIdx="0" presStyleCnt="3"/>
      <dgm:spPr/>
      <dgm:t>
        <a:bodyPr/>
        <a:lstStyle/>
        <a:p>
          <a:endParaRPr lang="en-IN"/>
        </a:p>
      </dgm:t>
    </dgm:pt>
    <dgm:pt modelId="{A8A604C3-4311-4F43-B648-E9E9C64C886C}" type="pres">
      <dgm:prSet presAssocID="{E69DDB36-D1F3-433A-B7B2-AC4B61890119}" presName="connTx" presStyleLbl="parChTrans1D2" presStyleIdx="0" presStyleCnt="3"/>
      <dgm:spPr/>
      <dgm:t>
        <a:bodyPr/>
        <a:lstStyle/>
        <a:p>
          <a:endParaRPr lang="en-IN"/>
        </a:p>
      </dgm:t>
    </dgm:pt>
    <dgm:pt modelId="{14EFED25-9B6E-48F2-908F-402FE203AB9A}" type="pres">
      <dgm:prSet presAssocID="{866C1C53-8E0D-4868-A24C-6DD46B511C3D}" presName="root2" presStyleCnt="0"/>
      <dgm:spPr/>
    </dgm:pt>
    <dgm:pt modelId="{F258801F-BDA3-4F3F-8000-15BE197D1937}" type="pres">
      <dgm:prSet presAssocID="{866C1C53-8E0D-4868-A24C-6DD46B511C3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3FC6D95-9AFE-4148-AB63-B5ADD00CA682}" type="pres">
      <dgm:prSet presAssocID="{866C1C53-8E0D-4868-A24C-6DD46B511C3D}" presName="level3hierChild" presStyleCnt="0"/>
      <dgm:spPr/>
    </dgm:pt>
    <dgm:pt modelId="{818F3CB8-E112-427E-A54F-63C3909BE877}" type="pres">
      <dgm:prSet presAssocID="{D1510A6B-CECB-409F-805F-2F6A8F183CC2}" presName="conn2-1" presStyleLbl="parChTrans1D2" presStyleIdx="1" presStyleCnt="3"/>
      <dgm:spPr/>
      <dgm:t>
        <a:bodyPr/>
        <a:lstStyle/>
        <a:p>
          <a:endParaRPr lang="en-IN"/>
        </a:p>
      </dgm:t>
    </dgm:pt>
    <dgm:pt modelId="{10E1F512-EA4A-4B08-9BF2-D177548D6772}" type="pres">
      <dgm:prSet presAssocID="{D1510A6B-CECB-409F-805F-2F6A8F183CC2}" presName="connTx" presStyleLbl="parChTrans1D2" presStyleIdx="1" presStyleCnt="3"/>
      <dgm:spPr/>
      <dgm:t>
        <a:bodyPr/>
        <a:lstStyle/>
        <a:p>
          <a:endParaRPr lang="en-IN"/>
        </a:p>
      </dgm:t>
    </dgm:pt>
    <dgm:pt modelId="{66CB2E70-2A2A-4E7C-9CA6-BF8980A4B69B}" type="pres">
      <dgm:prSet presAssocID="{F66777FB-641B-4B7A-A923-6960BB7930D3}" presName="root2" presStyleCnt="0"/>
      <dgm:spPr/>
    </dgm:pt>
    <dgm:pt modelId="{0D3E12CD-0341-4FB8-BDFC-AD0516B74A41}" type="pres">
      <dgm:prSet presAssocID="{F66777FB-641B-4B7A-A923-6960BB7930D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5BFE05D-E97D-4BB6-A22E-8BD60E0B9C7F}" type="pres">
      <dgm:prSet presAssocID="{F66777FB-641B-4B7A-A923-6960BB7930D3}" presName="level3hierChild" presStyleCnt="0"/>
      <dgm:spPr/>
    </dgm:pt>
    <dgm:pt modelId="{76750007-D8C6-4C90-BDB7-4F4037855716}" type="pres">
      <dgm:prSet presAssocID="{EF037CAB-A407-4D63-98E5-429EB052A129}" presName="conn2-1" presStyleLbl="parChTrans1D2" presStyleIdx="2" presStyleCnt="3"/>
      <dgm:spPr/>
      <dgm:t>
        <a:bodyPr/>
        <a:lstStyle/>
        <a:p>
          <a:endParaRPr lang="en-IN"/>
        </a:p>
      </dgm:t>
    </dgm:pt>
    <dgm:pt modelId="{B6700D2A-E9CC-4158-B0AD-E7B7CA5BC54E}" type="pres">
      <dgm:prSet presAssocID="{EF037CAB-A407-4D63-98E5-429EB052A129}" presName="connTx" presStyleLbl="parChTrans1D2" presStyleIdx="2" presStyleCnt="3"/>
      <dgm:spPr/>
      <dgm:t>
        <a:bodyPr/>
        <a:lstStyle/>
        <a:p>
          <a:endParaRPr lang="en-IN"/>
        </a:p>
      </dgm:t>
    </dgm:pt>
    <dgm:pt modelId="{34D95D48-C4F6-4B2E-B23F-4502F9CCDB7D}" type="pres">
      <dgm:prSet presAssocID="{AC32B232-4B84-4585-BEBE-99DB719B5AE2}" presName="root2" presStyleCnt="0"/>
      <dgm:spPr/>
    </dgm:pt>
    <dgm:pt modelId="{7D2D3702-E4D5-4B90-AB9F-A470630A95DD}" type="pres">
      <dgm:prSet presAssocID="{AC32B232-4B84-4585-BEBE-99DB719B5AE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B9CFF0D-FD5E-428D-B64C-96DA3E803B54}" type="pres">
      <dgm:prSet presAssocID="{AC32B232-4B84-4585-BEBE-99DB719B5AE2}" presName="level3hierChild" presStyleCnt="0"/>
      <dgm:spPr/>
    </dgm:pt>
  </dgm:ptLst>
  <dgm:cxnLst>
    <dgm:cxn modelId="{8E2F0973-C9FD-416A-9B8A-08942706FD75}" srcId="{09A49C89-68C6-41E2-A191-3FCE28FAD792}" destId="{08B2A325-D916-44F5-BF8F-465D88F2FFE0}" srcOrd="0" destOrd="0" parTransId="{CD282D45-4A01-4FD6-9882-EE73E6AC655D}" sibTransId="{6D39DDAA-A64E-4102-9863-D4B7FA18B8D3}"/>
    <dgm:cxn modelId="{8A59ABB8-5ACC-442E-9082-8C6C3D84E5DB}" type="presOf" srcId="{09A49C89-68C6-41E2-A191-3FCE28FAD792}" destId="{D52D7A84-46C2-4EF9-8DE7-AB3D2AF8A38F}" srcOrd="0" destOrd="0" presId="urn:microsoft.com/office/officeart/2005/8/layout/hierarchy2"/>
    <dgm:cxn modelId="{84B98D01-4082-4463-B1F5-71FB92E586EA}" type="presOf" srcId="{866C1C53-8E0D-4868-A24C-6DD46B511C3D}" destId="{F258801F-BDA3-4F3F-8000-15BE197D1937}" srcOrd="0" destOrd="0" presId="urn:microsoft.com/office/officeart/2005/8/layout/hierarchy2"/>
    <dgm:cxn modelId="{4A47A80A-FCA3-417C-9A4D-A9F2797E5970}" type="presOf" srcId="{EF037CAB-A407-4D63-98E5-429EB052A129}" destId="{76750007-D8C6-4C90-BDB7-4F4037855716}" srcOrd="0" destOrd="0" presId="urn:microsoft.com/office/officeart/2005/8/layout/hierarchy2"/>
    <dgm:cxn modelId="{CFC5FC16-6CF1-4813-B9CB-434A0B7DABC2}" type="presOf" srcId="{E69DDB36-D1F3-433A-B7B2-AC4B61890119}" destId="{A8A604C3-4311-4F43-B648-E9E9C64C886C}" srcOrd="1" destOrd="0" presId="urn:microsoft.com/office/officeart/2005/8/layout/hierarchy2"/>
    <dgm:cxn modelId="{A9924FD0-2CDD-4FB2-ADEC-8651E93408EF}" type="presOf" srcId="{D1510A6B-CECB-409F-805F-2F6A8F183CC2}" destId="{818F3CB8-E112-427E-A54F-63C3909BE877}" srcOrd="0" destOrd="0" presId="urn:microsoft.com/office/officeart/2005/8/layout/hierarchy2"/>
    <dgm:cxn modelId="{EEC1C552-363A-4F65-91A3-32AE94897425}" srcId="{08B2A325-D916-44F5-BF8F-465D88F2FFE0}" destId="{F66777FB-641B-4B7A-A923-6960BB7930D3}" srcOrd="1" destOrd="0" parTransId="{D1510A6B-CECB-409F-805F-2F6A8F183CC2}" sibTransId="{7608AB90-E283-4D2A-B9FD-011440CF4C86}"/>
    <dgm:cxn modelId="{AC457213-5D05-43F9-A646-9DE6A2C5A511}" srcId="{08B2A325-D916-44F5-BF8F-465D88F2FFE0}" destId="{AC32B232-4B84-4585-BEBE-99DB719B5AE2}" srcOrd="2" destOrd="0" parTransId="{EF037CAB-A407-4D63-98E5-429EB052A129}" sibTransId="{8DDDBA9F-2077-41C2-BE38-5430FB9D727C}"/>
    <dgm:cxn modelId="{E5E5C82A-5B91-4ABF-B32D-DB8B97D8FE35}" type="presOf" srcId="{D1510A6B-CECB-409F-805F-2F6A8F183CC2}" destId="{10E1F512-EA4A-4B08-9BF2-D177548D6772}" srcOrd="1" destOrd="0" presId="urn:microsoft.com/office/officeart/2005/8/layout/hierarchy2"/>
    <dgm:cxn modelId="{2181AE75-0A86-47FC-A3D0-71074D7ABBB1}" type="presOf" srcId="{F66777FB-641B-4B7A-A923-6960BB7930D3}" destId="{0D3E12CD-0341-4FB8-BDFC-AD0516B74A41}" srcOrd="0" destOrd="0" presId="urn:microsoft.com/office/officeart/2005/8/layout/hierarchy2"/>
    <dgm:cxn modelId="{BF581072-A391-4043-B38E-B9501993957A}" type="presOf" srcId="{EF037CAB-A407-4D63-98E5-429EB052A129}" destId="{B6700D2A-E9CC-4158-B0AD-E7B7CA5BC54E}" srcOrd="1" destOrd="0" presId="urn:microsoft.com/office/officeart/2005/8/layout/hierarchy2"/>
    <dgm:cxn modelId="{12DF41D1-989B-4BE2-A9EC-89E19050F484}" type="presOf" srcId="{08B2A325-D916-44F5-BF8F-465D88F2FFE0}" destId="{6FCFA404-1D84-48C3-87AF-C298F8B90D33}" srcOrd="0" destOrd="0" presId="urn:microsoft.com/office/officeart/2005/8/layout/hierarchy2"/>
    <dgm:cxn modelId="{74161A43-8A0F-42B6-B64B-69BF938AA489}" type="presOf" srcId="{AC32B232-4B84-4585-BEBE-99DB719B5AE2}" destId="{7D2D3702-E4D5-4B90-AB9F-A470630A95DD}" srcOrd="0" destOrd="0" presId="urn:microsoft.com/office/officeart/2005/8/layout/hierarchy2"/>
    <dgm:cxn modelId="{3C99726A-1090-40B7-BAC4-D5888ED08076}" srcId="{08B2A325-D916-44F5-BF8F-465D88F2FFE0}" destId="{866C1C53-8E0D-4868-A24C-6DD46B511C3D}" srcOrd="0" destOrd="0" parTransId="{E69DDB36-D1F3-433A-B7B2-AC4B61890119}" sibTransId="{93096759-0D15-477A-AA5B-AEF08854B8BD}"/>
    <dgm:cxn modelId="{EBABCF46-5294-469E-93D2-56827EA17996}" type="presOf" srcId="{E69DDB36-D1F3-433A-B7B2-AC4B61890119}" destId="{0F227537-5877-4275-8C44-2AA943DB70AF}" srcOrd="0" destOrd="0" presId="urn:microsoft.com/office/officeart/2005/8/layout/hierarchy2"/>
    <dgm:cxn modelId="{1543F87C-9286-4338-BD58-FFE17C89A7B4}" type="presParOf" srcId="{D52D7A84-46C2-4EF9-8DE7-AB3D2AF8A38F}" destId="{031B139F-F188-4875-8379-727AD8950784}" srcOrd="0" destOrd="0" presId="urn:microsoft.com/office/officeart/2005/8/layout/hierarchy2"/>
    <dgm:cxn modelId="{CCF4AEC6-77D5-4440-B4B6-0E0C0AC9BC5B}" type="presParOf" srcId="{031B139F-F188-4875-8379-727AD8950784}" destId="{6FCFA404-1D84-48C3-87AF-C298F8B90D33}" srcOrd="0" destOrd="0" presId="urn:microsoft.com/office/officeart/2005/8/layout/hierarchy2"/>
    <dgm:cxn modelId="{1719A283-32B4-4034-BF91-F7017C259DE1}" type="presParOf" srcId="{031B139F-F188-4875-8379-727AD8950784}" destId="{70FD0360-E95C-44B1-A14C-ABBD0F02EAE7}" srcOrd="1" destOrd="0" presId="urn:microsoft.com/office/officeart/2005/8/layout/hierarchy2"/>
    <dgm:cxn modelId="{09C55C35-6C28-4D3F-8CC0-BF19AB8307E3}" type="presParOf" srcId="{70FD0360-E95C-44B1-A14C-ABBD0F02EAE7}" destId="{0F227537-5877-4275-8C44-2AA943DB70AF}" srcOrd="0" destOrd="0" presId="urn:microsoft.com/office/officeart/2005/8/layout/hierarchy2"/>
    <dgm:cxn modelId="{780855CA-E100-4A9D-B786-ACF691844397}" type="presParOf" srcId="{0F227537-5877-4275-8C44-2AA943DB70AF}" destId="{A8A604C3-4311-4F43-B648-E9E9C64C886C}" srcOrd="0" destOrd="0" presId="urn:microsoft.com/office/officeart/2005/8/layout/hierarchy2"/>
    <dgm:cxn modelId="{7959EAFF-71CD-485C-9AD8-96A39169B4A1}" type="presParOf" srcId="{70FD0360-E95C-44B1-A14C-ABBD0F02EAE7}" destId="{14EFED25-9B6E-48F2-908F-402FE203AB9A}" srcOrd="1" destOrd="0" presId="urn:microsoft.com/office/officeart/2005/8/layout/hierarchy2"/>
    <dgm:cxn modelId="{1D08069B-B526-4A55-B99B-A381B636417F}" type="presParOf" srcId="{14EFED25-9B6E-48F2-908F-402FE203AB9A}" destId="{F258801F-BDA3-4F3F-8000-15BE197D1937}" srcOrd="0" destOrd="0" presId="urn:microsoft.com/office/officeart/2005/8/layout/hierarchy2"/>
    <dgm:cxn modelId="{8AB86521-AFEB-4722-96B3-33ACB232993C}" type="presParOf" srcId="{14EFED25-9B6E-48F2-908F-402FE203AB9A}" destId="{03FC6D95-9AFE-4148-AB63-B5ADD00CA682}" srcOrd="1" destOrd="0" presId="urn:microsoft.com/office/officeart/2005/8/layout/hierarchy2"/>
    <dgm:cxn modelId="{A7BE69EA-9CD3-4E63-BC81-195A357052AE}" type="presParOf" srcId="{70FD0360-E95C-44B1-A14C-ABBD0F02EAE7}" destId="{818F3CB8-E112-427E-A54F-63C3909BE877}" srcOrd="2" destOrd="0" presId="urn:microsoft.com/office/officeart/2005/8/layout/hierarchy2"/>
    <dgm:cxn modelId="{3B71A3EE-B070-4F04-98BA-C1E750AFDC86}" type="presParOf" srcId="{818F3CB8-E112-427E-A54F-63C3909BE877}" destId="{10E1F512-EA4A-4B08-9BF2-D177548D6772}" srcOrd="0" destOrd="0" presId="urn:microsoft.com/office/officeart/2005/8/layout/hierarchy2"/>
    <dgm:cxn modelId="{D7A6D0A4-3B3F-47A8-815F-931D227DD601}" type="presParOf" srcId="{70FD0360-E95C-44B1-A14C-ABBD0F02EAE7}" destId="{66CB2E70-2A2A-4E7C-9CA6-BF8980A4B69B}" srcOrd="3" destOrd="0" presId="urn:microsoft.com/office/officeart/2005/8/layout/hierarchy2"/>
    <dgm:cxn modelId="{81A69E94-F543-4DB7-9C0D-631DF703689F}" type="presParOf" srcId="{66CB2E70-2A2A-4E7C-9CA6-BF8980A4B69B}" destId="{0D3E12CD-0341-4FB8-BDFC-AD0516B74A41}" srcOrd="0" destOrd="0" presId="urn:microsoft.com/office/officeart/2005/8/layout/hierarchy2"/>
    <dgm:cxn modelId="{179984A0-48E8-4C4A-9305-333FE5A4A4F9}" type="presParOf" srcId="{66CB2E70-2A2A-4E7C-9CA6-BF8980A4B69B}" destId="{F5BFE05D-E97D-4BB6-A22E-8BD60E0B9C7F}" srcOrd="1" destOrd="0" presId="urn:microsoft.com/office/officeart/2005/8/layout/hierarchy2"/>
    <dgm:cxn modelId="{1797D4A7-7BEC-49D4-98D3-05C49E05CA82}" type="presParOf" srcId="{70FD0360-E95C-44B1-A14C-ABBD0F02EAE7}" destId="{76750007-D8C6-4C90-BDB7-4F4037855716}" srcOrd="4" destOrd="0" presId="urn:microsoft.com/office/officeart/2005/8/layout/hierarchy2"/>
    <dgm:cxn modelId="{19144FC5-3A92-4179-A5CB-53745F1B1583}" type="presParOf" srcId="{76750007-D8C6-4C90-BDB7-4F4037855716}" destId="{B6700D2A-E9CC-4158-B0AD-E7B7CA5BC54E}" srcOrd="0" destOrd="0" presId="urn:microsoft.com/office/officeart/2005/8/layout/hierarchy2"/>
    <dgm:cxn modelId="{39CC9D43-269E-4898-A625-C965238EF321}" type="presParOf" srcId="{70FD0360-E95C-44B1-A14C-ABBD0F02EAE7}" destId="{34D95D48-C4F6-4B2E-B23F-4502F9CCDB7D}" srcOrd="5" destOrd="0" presId="urn:microsoft.com/office/officeart/2005/8/layout/hierarchy2"/>
    <dgm:cxn modelId="{CA0E5FEE-8A18-4476-A462-039A1B9D1A87}" type="presParOf" srcId="{34D95D48-C4F6-4B2E-B23F-4502F9CCDB7D}" destId="{7D2D3702-E4D5-4B90-AB9F-A470630A95DD}" srcOrd="0" destOrd="0" presId="urn:microsoft.com/office/officeart/2005/8/layout/hierarchy2"/>
    <dgm:cxn modelId="{B3C03CB4-77BA-4953-B705-8353E157AABB}" type="presParOf" srcId="{34D95D48-C4F6-4B2E-B23F-4502F9CCDB7D}" destId="{EB9CFF0D-FD5E-428D-B64C-96DA3E803B54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9A9EC9-3D4F-410B-97D9-7D50035E30D0}">
      <dsp:nvSpPr>
        <dsp:cNvPr id="0" name=""/>
        <dsp:cNvSpPr/>
      </dsp:nvSpPr>
      <dsp:spPr>
        <a:xfrm>
          <a:off x="3051350" y="1367776"/>
          <a:ext cx="2153131" cy="851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223"/>
              </a:lnTo>
              <a:lnTo>
                <a:pt x="2153131" y="664223"/>
              </a:lnTo>
              <a:lnTo>
                <a:pt x="2153131" y="8513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41580-DD81-479E-9AF5-4AAC54657738}">
      <dsp:nvSpPr>
        <dsp:cNvPr id="0" name=""/>
        <dsp:cNvSpPr/>
      </dsp:nvSpPr>
      <dsp:spPr>
        <a:xfrm>
          <a:off x="3002280" y="1367776"/>
          <a:ext cx="91440" cy="851356"/>
        </a:xfrm>
        <a:custGeom>
          <a:avLst/>
          <a:gdLst/>
          <a:ahLst/>
          <a:cxnLst/>
          <a:rect l="0" t="0" r="0" b="0"/>
          <a:pathLst>
            <a:path>
              <a:moveTo>
                <a:pt x="49070" y="0"/>
              </a:moveTo>
              <a:lnTo>
                <a:pt x="49070" y="664223"/>
              </a:lnTo>
              <a:lnTo>
                <a:pt x="45720" y="664223"/>
              </a:lnTo>
              <a:lnTo>
                <a:pt x="45720" y="8513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3239-07EF-492B-A8DB-EDF816C379D6}">
      <dsp:nvSpPr>
        <dsp:cNvPr id="0" name=""/>
        <dsp:cNvSpPr/>
      </dsp:nvSpPr>
      <dsp:spPr>
        <a:xfrm>
          <a:off x="891517" y="1367776"/>
          <a:ext cx="2159832" cy="851356"/>
        </a:xfrm>
        <a:custGeom>
          <a:avLst/>
          <a:gdLst/>
          <a:ahLst/>
          <a:cxnLst/>
          <a:rect l="0" t="0" r="0" b="0"/>
          <a:pathLst>
            <a:path>
              <a:moveTo>
                <a:pt x="2159832" y="0"/>
              </a:moveTo>
              <a:lnTo>
                <a:pt x="2159832" y="664223"/>
              </a:lnTo>
              <a:lnTo>
                <a:pt x="0" y="664223"/>
              </a:lnTo>
              <a:lnTo>
                <a:pt x="0" y="8513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C7750-CAEE-432E-ABA5-EA05BCD7A18E}">
      <dsp:nvSpPr>
        <dsp:cNvPr id="0" name=""/>
        <dsp:cNvSpPr/>
      </dsp:nvSpPr>
      <dsp:spPr>
        <a:xfrm>
          <a:off x="2160242" y="476668"/>
          <a:ext cx="1782216" cy="8911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>
              <a:latin typeface="Times New Roman" pitchFamily="18" charset="0"/>
              <a:cs typeface="Times New Roman" pitchFamily="18" charset="0"/>
            </a:rPr>
            <a:t>SEISMIC WAVES</a:t>
          </a:r>
          <a:endParaRPr lang="en-IN" sz="3100" kern="1200" dirty="0"/>
        </a:p>
      </dsp:txBody>
      <dsp:txXfrm>
        <a:off x="2160242" y="476668"/>
        <a:ext cx="1782216" cy="891108"/>
      </dsp:txXfrm>
    </dsp:sp>
    <dsp:sp modelId="{7478A68B-7A78-4344-87DB-5AD333FE38DE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>
              <a:latin typeface="Times New Roman" pitchFamily="18" charset="0"/>
              <a:cs typeface="Times New Roman" pitchFamily="18" charset="0"/>
            </a:rPr>
            <a:t>P-Waves</a:t>
          </a:r>
          <a:endParaRPr lang="en-IN" sz="3100" kern="1200" dirty="0"/>
        </a:p>
      </dsp:txBody>
      <dsp:txXfrm>
        <a:off x="409" y="2219132"/>
        <a:ext cx="1782216" cy="891108"/>
      </dsp:txXfrm>
    </dsp:sp>
    <dsp:sp modelId="{89146D4A-1EB8-481E-AA65-08D21D456462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>
              <a:latin typeface="Times New Roman" pitchFamily="18" charset="0"/>
              <a:cs typeface="Times New Roman" pitchFamily="18" charset="0"/>
            </a:rPr>
            <a:t>S-Waves</a:t>
          </a:r>
          <a:endParaRPr lang="en-IN" sz="3100" kern="1200" dirty="0"/>
        </a:p>
      </dsp:txBody>
      <dsp:txXfrm>
        <a:off x="2156891" y="2219132"/>
        <a:ext cx="1782216" cy="891108"/>
      </dsp:txXfrm>
    </dsp:sp>
    <dsp:sp modelId="{5A58C982-B6EB-48E4-8BD1-54F65F59FF5F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>
              <a:latin typeface="Times New Roman" pitchFamily="18" charset="0"/>
              <a:cs typeface="Times New Roman" pitchFamily="18" charset="0"/>
            </a:rPr>
            <a:t>Surface Waves</a:t>
          </a:r>
          <a:endParaRPr lang="en-IN" sz="3100" kern="1200" dirty="0"/>
        </a:p>
      </dsp:txBody>
      <dsp:txXfrm>
        <a:off x="4313373" y="2219132"/>
        <a:ext cx="1782216" cy="8911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CFA404-1D84-48C3-87AF-C298F8B90D33}">
      <dsp:nvSpPr>
        <dsp:cNvPr id="0" name=""/>
        <dsp:cNvSpPr/>
      </dsp:nvSpPr>
      <dsp:spPr>
        <a:xfrm>
          <a:off x="360038" y="1416843"/>
          <a:ext cx="3539904" cy="12303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 Structure  of Earth’s Interior is Fundamentally Divided into Three Layers</a:t>
          </a:r>
          <a:endParaRPr lang="en-IN" sz="2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0038" y="1416843"/>
        <a:ext cx="3539904" cy="1230312"/>
      </dsp:txXfrm>
    </dsp:sp>
    <dsp:sp modelId="{0F227537-5877-4275-8C44-2AA943DB70AF}">
      <dsp:nvSpPr>
        <dsp:cNvPr id="0" name=""/>
        <dsp:cNvSpPr/>
      </dsp:nvSpPr>
      <dsp:spPr>
        <a:xfrm rot="18289469">
          <a:off x="3530299" y="1297324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600" kern="1200">
            <a:latin typeface="Times New Roman" pitchFamily="18" charset="0"/>
            <a:cs typeface="Times New Roman" pitchFamily="18" charset="0"/>
          </a:endParaRPr>
        </a:p>
      </dsp:txBody>
      <dsp:txXfrm rot="18289469">
        <a:off x="4348979" y="1281481"/>
        <a:ext cx="86176" cy="86176"/>
      </dsp:txXfrm>
    </dsp:sp>
    <dsp:sp modelId="{F258801F-BDA3-4F3F-8000-15BE197D1937}">
      <dsp:nvSpPr>
        <dsp:cNvPr id="0" name=""/>
        <dsp:cNvSpPr/>
      </dsp:nvSpPr>
      <dsp:spPr>
        <a:xfrm>
          <a:off x="4884192" y="1984"/>
          <a:ext cx="2460625" cy="12303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latin typeface="Times New Roman" pitchFamily="18" charset="0"/>
              <a:cs typeface="Times New Roman" pitchFamily="18" charset="0"/>
            </a:rPr>
            <a:t>Crust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4192" y="1984"/>
        <a:ext cx="2460625" cy="1230312"/>
      </dsp:txXfrm>
    </dsp:sp>
    <dsp:sp modelId="{818F3CB8-E112-427E-A54F-63C3909BE877}">
      <dsp:nvSpPr>
        <dsp:cNvPr id="0" name=""/>
        <dsp:cNvSpPr/>
      </dsp:nvSpPr>
      <dsp:spPr>
        <a:xfrm>
          <a:off x="3899942" y="2004753"/>
          <a:ext cx="98425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84250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>
            <a:latin typeface="Times New Roman" pitchFamily="18" charset="0"/>
            <a:cs typeface="Times New Roman" pitchFamily="18" charset="0"/>
          </a:endParaRPr>
        </a:p>
      </dsp:txBody>
      <dsp:txXfrm>
        <a:off x="4367461" y="2007393"/>
        <a:ext cx="49212" cy="49212"/>
      </dsp:txXfrm>
    </dsp:sp>
    <dsp:sp modelId="{0D3E12CD-0341-4FB8-BDFC-AD0516B74A41}">
      <dsp:nvSpPr>
        <dsp:cNvPr id="0" name=""/>
        <dsp:cNvSpPr/>
      </dsp:nvSpPr>
      <dsp:spPr>
        <a:xfrm>
          <a:off x="4884192" y="1416843"/>
          <a:ext cx="2460625" cy="12303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latin typeface="Times New Roman" pitchFamily="18" charset="0"/>
              <a:cs typeface="Times New Roman" pitchFamily="18" charset="0"/>
            </a:rPr>
            <a:t>Mantle 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4192" y="1416843"/>
        <a:ext cx="2460625" cy="1230312"/>
      </dsp:txXfrm>
    </dsp:sp>
    <dsp:sp modelId="{76750007-D8C6-4C90-BDB7-4F4037855716}">
      <dsp:nvSpPr>
        <dsp:cNvPr id="0" name=""/>
        <dsp:cNvSpPr/>
      </dsp:nvSpPr>
      <dsp:spPr>
        <a:xfrm rot="3310531">
          <a:off x="3530299" y="2712183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600" kern="1200">
            <a:latin typeface="Times New Roman" pitchFamily="18" charset="0"/>
            <a:cs typeface="Times New Roman" pitchFamily="18" charset="0"/>
          </a:endParaRPr>
        </a:p>
      </dsp:txBody>
      <dsp:txXfrm rot="3310531">
        <a:off x="4348979" y="2696341"/>
        <a:ext cx="86176" cy="86176"/>
      </dsp:txXfrm>
    </dsp:sp>
    <dsp:sp modelId="{7D2D3702-E4D5-4B90-AB9F-A470630A95DD}">
      <dsp:nvSpPr>
        <dsp:cNvPr id="0" name=""/>
        <dsp:cNvSpPr/>
      </dsp:nvSpPr>
      <dsp:spPr>
        <a:xfrm>
          <a:off x="4884192" y="2831703"/>
          <a:ext cx="2460625" cy="12303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latin typeface="Times New Roman" pitchFamily="18" charset="0"/>
              <a:cs typeface="Times New Roman" pitchFamily="18" charset="0"/>
            </a:rPr>
            <a:t>Core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4192" y="2831703"/>
        <a:ext cx="2460625" cy="1230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AEFB28-8F4F-4B3D-ABC2-23C01A695836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CCAA6-7B22-431C-89E4-A17B61A831D7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ep10.phys.utk.edu/astr161/lect/earth/interio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371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                          :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Sanjib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Pramanik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 of the College  :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Durga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College, Raipur (C.G.), India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 of the Faculty  :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Designation                :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Assistant Professor, Department of Geography</a:t>
            </a:r>
          </a:p>
          <a:p>
            <a:endParaRPr lang="en-US" sz="20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Topic                           :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STRUCTURE OF THE EARTH’S INTERIOR</a:t>
            </a:r>
            <a:endParaRPr lang="en-IN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Date                            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:</a:t>
            </a:r>
            <a:r>
              <a:rPr lang="en-US" sz="2000" b="1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27/02/2024</a:t>
            </a:r>
            <a:r>
              <a:rPr lang="en-US" sz="2000" b="1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	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sz="3000" b="1" dirty="0" smtClean="0">
                <a:latin typeface="Times New Roman" pitchFamily="18" charset="0"/>
                <a:cs typeface="Times New Roman" pitchFamily="18" charset="0"/>
              </a:rPr>
              <a:t>Crust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000" dirty="0" smtClean="0">
                <a:latin typeface="Times New Roman" pitchFamily="18" charset="0"/>
                <a:cs typeface="Times New Roman" pitchFamily="18" charset="0"/>
              </a:rPr>
            </a:b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0465"/>
            <a:ext cx="4321050" cy="4840303"/>
          </a:xfrm>
        </p:spPr>
        <p:txBody>
          <a:bodyPr>
            <a:noAutofit/>
          </a:bodyPr>
          <a:lstStyle/>
          <a:p>
            <a:pPr lvl="0" algn="just"/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the outermost solid part of the earth, normally about 8-40 </a:t>
            </a:r>
            <a:r>
              <a:rPr lang="en-IN" sz="1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kms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thick.</a:t>
            </a:r>
          </a:p>
          <a:p>
            <a:pPr lvl="0" algn="just"/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brittle in nature.</a:t>
            </a:r>
          </a:p>
          <a:p>
            <a:pPr lvl="0" algn="just"/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Nearly 1% of the earth’s volume and 0.5% of earth’s mass are made of the crust.</a:t>
            </a:r>
          </a:p>
          <a:p>
            <a:pPr lvl="0" algn="just"/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thickness of the crust under the oceanic and continental areas are different. Oceanic crust is thinner (about 5kms) as compared to the continental crust (about 30kms).</a:t>
            </a:r>
          </a:p>
          <a:p>
            <a:pPr lvl="0" algn="just"/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Major constituent elements of crust are Silica (Si) and Aluminium (Al) and thus, it is often termed as </a:t>
            </a:r>
            <a:r>
              <a:rPr lang="en-IN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SIAL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(Sometimes SIAL is used to refer Lithosphere, which is the region comprising the crust and uppermost solid mantle, also).</a:t>
            </a:r>
          </a:p>
          <a:p>
            <a:pPr lvl="0" algn="just"/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mean density of the materials in the crust is 3g/cm3.</a:t>
            </a:r>
          </a:p>
          <a:p>
            <a:pPr lvl="0" algn="just"/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discontinuity between the </a:t>
            </a:r>
            <a:r>
              <a:rPr lang="en-IN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hydrosphere and crust</a:t>
            </a:r>
            <a:r>
              <a:rPr lang="en-IN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is termed as the </a:t>
            </a:r>
            <a:r>
              <a:rPr lang="en-IN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Conrad Discontinuity.</a:t>
            </a:r>
            <a:endParaRPr lang="en-IN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ONRAD and MOHO discontinuiti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60848"/>
            <a:ext cx="4475480" cy="254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sz="3000" b="1" dirty="0" smtClean="0">
                <a:latin typeface="Times New Roman" pitchFamily="18" charset="0"/>
                <a:cs typeface="Times New Roman" pitchFamily="18" charset="0"/>
              </a:rPr>
              <a:t>Mantle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000" dirty="0" smtClean="0">
                <a:latin typeface="Times New Roman" pitchFamily="18" charset="0"/>
                <a:cs typeface="Times New Roman" pitchFamily="18" charset="0"/>
              </a:rPr>
            </a:b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54458"/>
            <a:ext cx="8643998" cy="4389120"/>
          </a:xfrm>
        </p:spPr>
        <p:txBody>
          <a:bodyPr>
            <a:noAutofit/>
          </a:bodyPr>
          <a:lstStyle/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portion of the interior beyond the crust is called as the mantle.</a:t>
            </a: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discontinuity between the </a:t>
            </a:r>
            <a:r>
              <a:rPr lang="en-IN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crust and mantle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is called as the </a:t>
            </a:r>
            <a:r>
              <a:rPr lang="en-IN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Mohorovich</a:t>
            </a:r>
            <a:r>
              <a:rPr lang="en-IN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Discontinuity or </a:t>
            </a:r>
            <a:r>
              <a:rPr lang="en-IN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Moho</a:t>
            </a:r>
            <a:r>
              <a:rPr lang="en-IN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discontinuity.</a:t>
            </a: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mantle is about 2900kms in thickness.</a:t>
            </a: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Nearly 84% of the earth’s volume and 67% of the earth’s mass is occupied by the mantle.</a:t>
            </a: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major constituent elements of the mantle are Silicon and Magnesium and hence it is also termed as </a:t>
            </a:r>
            <a:r>
              <a:rPr lang="en-IN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SIMA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density of the layer is higher than the crust and varies from 3.3 – 5.4g/cm3.</a:t>
            </a: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uppermost solid part of the mantle and the entire crust constitute the </a:t>
            </a:r>
            <a:r>
              <a:rPr lang="en-IN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Lithosphere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IN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asthenosphere</a:t>
            </a:r>
            <a:r>
              <a:rPr lang="en-IN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(in between 80-200km) is a highly viscous, mechanically weak and ductile,  deforming region of the upper mantle which lies just below the lithosphere.</a:t>
            </a: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asthenosphere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the main source of magma and it is the layer over which the </a:t>
            </a:r>
            <a:r>
              <a:rPr lang="en-IN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lithospheric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plates/ continental plates move (plate tectonics).</a:t>
            </a: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discontinuity between the </a:t>
            </a:r>
            <a:r>
              <a:rPr lang="en-IN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upper mantle and the lower mantle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is known as </a:t>
            </a:r>
            <a:r>
              <a:rPr lang="en-IN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Repetti</a:t>
            </a:r>
            <a:r>
              <a:rPr lang="en-IN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Discontinuity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portion of the mantle which is just below the lithosphere and </a:t>
            </a:r>
            <a:r>
              <a:rPr lang="en-IN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asthenosphere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but above the core is called as </a:t>
            </a:r>
            <a:r>
              <a:rPr lang="en-IN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Mesosphere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084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en-IN" sz="3000" b="1" dirty="0" smtClean="0">
                <a:latin typeface="Times New Roman" pitchFamily="18" charset="0"/>
                <a:cs typeface="Times New Roman" pitchFamily="18" charset="0"/>
              </a:rPr>
              <a:t>Core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000" dirty="0" smtClean="0">
                <a:latin typeface="Times New Roman" pitchFamily="18" charset="0"/>
                <a:cs typeface="Times New Roman" pitchFamily="18" charset="0"/>
              </a:rPr>
            </a:b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321040" cy="438912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the innermost layer surrounding the earth’s centre.</a:t>
            </a:r>
          </a:p>
          <a:p>
            <a:pPr lvl="0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core is separated from the mantle by Guttenberg’s Discontinuity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composed mainly of iron (Fe) and nickel (Ni) and hence it is also called as 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NIFE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core constitutes nearly 15% of earth’s volume and 32.5% of earth’s mass.</a:t>
            </a:r>
          </a:p>
          <a:p>
            <a:pPr lvl="0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core is the densest layer of the earth with its density ranges between 9.5-14.5g/cm3.</a:t>
            </a:r>
          </a:p>
          <a:p>
            <a:pPr lvl="0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Core consists of two sub-layers: the inner core and the outer core.</a:t>
            </a:r>
          </a:p>
          <a:p>
            <a:pPr lvl="0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inner core is in solid state and the outer core is in the liquid state (or semi-liquid).</a:t>
            </a:r>
          </a:p>
          <a:p>
            <a:pPr lvl="0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discontinuity between the upper core and the lower core is called as 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Lehmann Discontinuity.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Barysphere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sometimes used to refer the core of the earth or sometimes the whole interior.</a:t>
            </a:r>
          </a:p>
          <a:p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-23000" contrast="-64000"/>
          </a:blip>
          <a:srcRect l="19024" t="15301" r="20139" b="17952"/>
          <a:stretch>
            <a:fillRect/>
          </a:stretch>
        </p:blipFill>
        <p:spPr bwMode="auto">
          <a:xfrm>
            <a:off x="4427984" y="44624"/>
            <a:ext cx="4680520" cy="295232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568952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IN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Structure of The Earth’s Interior</a:t>
            </a:r>
            <a:r>
              <a:rPr lang="en-IN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en-IN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iscontinuities Inside the Earth | Rashid&amp;#39;s Blog: An Educational Porta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442798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3"/>
          <p:cNvSpPr txBox="1">
            <a:spLocks/>
          </p:cNvSpPr>
          <p:nvPr/>
        </p:nvSpPr>
        <p:spPr>
          <a:xfrm>
            <a:off x="2915816" y="5105400"/>
            <a:ext cx="36576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I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Dr. </a:t>
            </a:r>
            <a:r>
              <a:rPr kumimoji="0" lang="en-IN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Sanjib</a:t>
            </a:r>
            <a:r>
              <a:rPr kumimoji="0" lang="en-I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IN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Pramanik</a:t>
            </a:r>
            <a:endParaRPr kumimoji="0" lang="en-IN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I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Assistant Professor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I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Department of Geography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IN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Durga</a:t>
            </a:r>
            <a:r>
              <a:rPr kumimoji="0" lang="en-I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College, Raipur</a:t>
            </a: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not possible to know about the earth’s interior by direct observations because of the huge size and the changing nature of its interior composition.</a:t>
            </a:r>
          </a:p>
          <a:p>
            <a:pPr lvl="0" algn="just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an almost impossible distance for the humans to reach till the centre of the earth (The earth’s radius is 6,370 km).</a:t>
            </a:r>
          </a:p>
          <a:p>
            <a:pPr lvl="0" algn="just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Through mining and drilling operations we have been able to observe the earth’s interior directly only up to a depth of few kilometres.</a:t>
            </a:r>
          </a:p>
          <a:p>
            <a:pPr lvl="0" algn="just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rapid increase in temperature below the earth’s surface is mainly responsible for setting a limit to direct observations inside the earth.</a:t>
            </a:r>
          </a:p>
          <a:p>
            <a:pPr lvl="0" algn="just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 still, through some direct and indirect sources, the scientists have a fair idea about how the earth’s interior look like.</a:t>
            </a:r>
          </a:p>
          <a:p>
            <a:pPr algn="just"/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Sources of Information </a:t>
            </a: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Interior </a:t>
            </a: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Earth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Direct Sources:</a:t>
            </a:r>
            <a:endParaRPr lang="en-IN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buFont typeface="+mj-lt"/>
              <a:buAutoNum type="romanLcPeriod"/>
            </a:pPr>
            <a:r>
              <a:rPr lang="en-I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Rocks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from mining area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I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Volcanic eruptions</a:t>
            </a:r>
          </a:p>
          <a:p>
            <a:pPr marL="571500" lvl="0" indent="-571500">
              <a:buNone/>
            </a:pPr>
            <a:endParaRPr lang="en-IN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Indirect Sources</a:t>
            </a:r>
            <a:endParaRPr lang="en-IN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buFont typeface="+mj-lt"/>
              <a:buAutoNum type="romanLcPeriod"/>
            </a:pP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By analyzing the </a:t>
            </a:r>
            <a:r>
              <a:rPr lang="en-I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rate of change of temperature and pressure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from the surface towards the interior.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I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Meteors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as they belong to the same type of materials earth is made of. </a:t>
            </a:r>
            <a:r>
              <a:rPr lang="en-I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Gravitation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which is greater near poles and less at the equator.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I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Gravity anomaly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which is the change in gravity value according to the mass of material, gives us information about the materials in the earth’s interior.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I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Magnetic sources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I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Seismic Waves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the shadow zones of body waves (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Primary and secondary waves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give us information about the state of materials in the interior.</a:t>
            </a:r>
          </a:p>
          <a:p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player.slideplayer.com/74/12505929/slides/slide_8.jpg"/>
          <p:cNvPicPr>
            <a:picLocks noChangeAspect="1" noChangeArrowheads="1"/>
          </p:cNvPicPr>
          <p:nvPr/>
        </p:nvPicPr>
        <p:blipFill>
          <a:blip r:embed="rId2" cstate="print"/>
          <a:srcRect l="29996" t="42327" r="992" b="2464"/>
          <a:stretch>
            <a:fillRect/>
          </a:stretch>
        </p:blipFill>
        <p:spPr bwMode="auto">
          <a:xfrm>
            <a:off x="2267744" y="3717032"/>
            <a:ext cx="4968552" cy="2981132"/>
          </a:xfrm>
          <a:prstGeom prst="rect">
            <a:avLst/>
          </a:prstGeom>
          <a:noFill/>
        </p:spPr>
      </p:pic>
      <p:graphicFrame>
        <p:nvGraphicFramePr>
          <p:cNvPr id="9" name="Diagram 8"/>
          <p:cNvGraphicFramePr/>
          <p:nvPr/>
        </p:nvGraphicFramePr>
        <p:xfrm>
          <a:off x="1644352" y="3731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213"/>
            <a:ext cx="3898776" cy="5966123"/>
          </a:xfrm>
        </p:spPr>
        <p:txBody>
          <a:bodyPr>
            <a:normAutofit/>
          </a:bodyPr>
          <a:lstStyle/>
          <a:p>
            <a:pPr algn="just"/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P-Waves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Primary (they arrive first), Pressure, or Push-Pull.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Material expands and contracts and particles move back and forth in the path of wave.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Sound waves that travel through solids, liquids or gasses.</a:t>
            </a:r>
          </a:p>
          <a:p>
            <a:pPr algn="just"/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S-Waves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Secondary (arrive later), Shear, or Side-to-side.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Material shears out of shape and snaps back.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Travels only through solids.</a:t>
            </a:r>
          </a:p>
          <a:p>
            <a:pPr algn="just">
              <a:buFont typeface="Wingdings" pitchFamily="2" charset="2"/>
              <a:buChar char="Ø"/>
            </a:pPr>
            <a:endParaRPr lang="en-IN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IN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slideplayer.com/slide/10656705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8437" y="1340768"/>
            <a:ext cx="4595563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30817"/>
          </a:xfrm>
        </p:spPr>
        <p:txBody>
          <a:bodyPr>
            <a:normAutofit/>
          </a:bodyPr>
          <a:lstStyle/>
          <a:p>
            <a:pPr algn="r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Contd...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Surface Waves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Travel along the earth’s surface.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slowest waves but the ones that damage in large earthquakes.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Wave Shadow Zone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The seismic shadow zone is the </a:t>
            </a:r>
            <a:r>
              <a:rPr lang="en-US" dirty="0" err="1" smtClean="0">
                <a:solidFill>
                  <a:srgbClr val="002060"/>
                </a:solidFill>
              </a:rPr>
              <a:t>rea</a:t>
            </a:r>
            <a:r>
              <a:rPr lang="en-US" dirty="0" smtClean="0">
                <a:solidFill>
                  <a:srgbClr val="002060"/>
                </a:solidFill>
              </a:rPr>
              <a:t> of the Earth's surface where seismographs cannot detect an earthquake after the waves have passed through the earth.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 waves are refracted by the liquid outer core and are not detected between 104° and 140°.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 waves cannot pass through the liquid outer core and are not detected beyond 104°.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This information led scientists in the early 1900s to deduce a liquid outer core</a:t>
            </a:r>
          </a:p>
          <a:p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9552" y="1268760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8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Discontinuities</a:t>
            </a:r>
            <a:endParaRPr lang="en-I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tructure of the interior of the earth"/>
          <p:cNvPicPr>
            <a:picLocks noGrp="1"/>
          </p:cNvPicPr>
          <p:nvPr>
            <p:ph idx="1"/>
          </p:nvPr>
        </p:nvPicPr>
        <p:blipFill>
          <a:blip r:embed="rId2" cstate="print"/>
          <a:srcRect t="3746" b="9772"/>
          <a:stretch>
            <a:fillRect/>
          </a:stretch>
        </p:blipFill>
        <p:spPr bwMode="auto">
          <a:xfrm>
            <a:off x="3250206" y="836712"/>
            <a:ext cx="4536504" cy="58784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454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Structure of The Earth’s Interior </vt:lpstr>
      <vt:lpstr>Introduction</vt:lpstr>
      <vt:lpstr>Sources of Information About the Interior of the Earth </vt:lpstr>
      <vt:lpstr>Slide 5</vt:lpstr>
      <vt:lpstr>Slide 6</vt:lpstr>
      <vt:lpstr>Contd...</vt:lpstr>
      <vt:lpstr>Slide 8</vt:lpstr>
      <vt:lpstr>Discontinuities</vt:lpstr>
      <vt:lpstr>Crust </vt:lpstr>
      <vt:lpstr>Mantle </vt:lpstr>
      <vt:lpstr>Core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Geo</cp:lastModifiedBy>
  <cp:revision>41</cp:revision>
  <dcterms:created xsi:type="dcterms:W3CDTF">2021-08-20T10:47:28Z</dcterms:created>
  <dcterms:modified xsi:type="dcterms:W3CDTF">2024-02-27T06:36:17Z</dcterms:modified>
</cp:coreProperties>
</file>